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60" d="100"/>
          <a:sy n="60" d="100"/>
        </p:scale>
        <p:origin x="-1986" y="36"/>
      </p:cViewPr>
      <p:guideLst>
        <p:guide orient="horz" pos="3024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7056" y="1123220"/>
            <a:ext cx="4494812" cy="3558003"/>
          </a:xfrm>
        </p:spPr>
        <p:txBody>
          <a:bodyPr bIns="0" anchor="b">
            <a:normAutofit/>
          </a:bodyPr>
          <a:lstStyle>
            <a:lvl1pPr algn="l">
              <a:defRPr sz="43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7056" y="4943688"/>
            <a:ext cx="4494812" cy="1368669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280" b="0" cap="all" baseline="0">
                <a:solidFill>
                  <a:schemeClr val="tx1"/>
                </a:solidFill>
              </a:defRPr>
            </a:lvl1pPr>
            <a:lvl2pPr marL="274320" indent="0" algn="ctr">
              <a:buNone/>
              <a:defRPr sz="1200"/>
            </a:lvl2pPr>
            <a:lvl3pPr marL="548640" indent="0" algn="ctr">
              <a:buNone/>
              <a:defRPr sz="1080"/>
            </a:lvl3pPr>
            <a:lvl4pPr marL="822960" indent="0" algn="ctr">
              <a:buNone/>
              <a:defRPr sz="960"/>
            </a:lvl4pPr>
            <a:lvl5pPr marL="1097280" indent="0" algn="ctr">
              <a:buNone/>
              <a:defRPr sz="960"/>
            </a:lvl5pPr>
            <a:lvl6pPr marL="1371600" indent="0" algn="ctr">
              <a:buNone/>
              <a:defRPr sz="960"/>
            </a:lvl6pPr>
            <a:lvl7pPr marL="1645920" indent="0" algn="ctr">
              <a:buNone/>
              <a:defRPr sz="960"/>
            </a:lvl7pPr>
            <a:lvl8pPr marL="1920240" indent="0" algn="ctr">
              <a:buNone/>
              <a:defRPr sz="960"/>
            </a:lvl8pPr>
            <a:lvl9pPr marL="2194560" indent="0" algn="ctr">
              <a:buNone/>
              <a:defRPr sz="9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A107-6CCB-4AA1-81B5-D8EB3EA7A4A5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17055" y="461032"/>
            <a:ext cx="2469034" cy="43288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763" y="1118562"/>
            <a:ext cx="641604" cy="705009"/>
          </a:xfrm>
        </p:spPr>
        <p:txBody>
          <a:bodyPr/>
          <a:lstStyle/>
          <a:p>
            <a:fld id="{C9D54CB1-2D9B-462F-BFFD-325B6F771A5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17056" y="4939959"/>
            <a:ext cx="449481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878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154793" y="2585923"/>
            <a:ext cx="52570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A107-6CCB-4AA1-81B5-D8EB3EA7A4A5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4CB1-2D9B-462F-BFFD-325B6F771A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02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34423" y="1118564"/>
            <a:ext cx="882422" cy="652384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793" y="1118564"/>
            <a:ext cx="4240876" cy="652384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A107-6CCB-4AA1-81B5-D8EB3EA7A4A5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4CB1-2D9B-462F-BFFD-325B6F771A5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5534422" y="1118564"/>
            <a:ext cx="0" cy="6523845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883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A107-6CCB-4AA1-81B5-D8EB3EA7A4A5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4CB1-2D9B-462F-BFFD-325B6F771A5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154793" y="2585923"/>
            <a:ext cx="52570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72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793" y="2458582"/>
            <a:ext cx="4493602" cy="2643130"/>
          </a:xfrm>
        </p:spPr>
        <p:txBody>
          <a:bodyPr anchor="b">
            <a:normAutofit/>
          </a:bodyPr>
          <a:lstStyle>
            <a:lvl1pPr algn="l"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793" y="5328675"/>
            <a:ext cx="4493602" cy="1418101"/>
          </a:xfrm>
        </p:spPr>
        <p:txBody>
          <a:bodyPr tIns="91440">
            <a:normAutofit/>
          </a:bodyPr>
          <a:lstStyle>
            <a:lvl1pPr marL="0" indent="0" algn="l">
              <a:buNone/>
              <a:defRPr sz="1440">
                <a:solidFill>
                  <a:schemeClr val="tx1"/>
                </a:solidFill>
              </a:defRPr>
            </a:lvl1pPr>
            <a:lvl2pPr marL="2743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4864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3pPr>
            <a:lvl4pPr marL="82296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4pPr>
            <a:lvl5pPr marL="109728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5pPr>
            <a:lvl6pPr marL="137160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6pPr>
            <a:lvl7pPr marL="164592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7pPr>
            <a:lvl8pPr marL="192024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8pPr>
            <a:lvl9pPr marL="219456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A107-6CCB-4AA1-81B5-D8EB3EA7A4A5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4CB1-2D9B-462F-BFFD-325B6F771A5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154793" y="5326979"/>
            <a:ext cx="44936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894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793" y="1126847"/>
            <a:ext cx="5257074" cy="14830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792" y="2819510"/>
            <a:ext cx="2500697" cy="48125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1345" y="2819511"/>
            <a:ext cx="2500522" cy="48125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A107-6CCB-4AA1-81B5-D8EB3EA7A4A5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4CB1-2D9B-462F-BFFD-325B6F771A5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154793" y="2585923"/>
            <a:ext cx="52570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74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154793" y="2585923"/>
            <a:ext cx="52570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793" y="1125830"/>
            <a:ext cx="5257075" cy="14788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793" y="2827371"/>
            <a:ext cx="2500613" cy="1122720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760" b="0" cap="all" baseline="0">
                <a:solidFill>
                  <a:schemeClr val="accent1"/>
                </a:solidFill>
              </a:defRPr>
            </a:lvl1pPr>
            <a:lvl2pPr marL="274320" indent="0">
              <a:buNone/>
              <a:defRPr sz="1200" b="1"/>
            </a:lvl2pPr>
            <a:lvl3pPr marL="548640" indent="0">
              <a:buNone/>
              <a:defRPr sz="1080" b="1"/>
            </a:lvl3pPr>
            <a:lvl4pPr marL="822960" indent="0">
              <a:buNone/>
              <a:defRPr sz="960" b="1"/>
            </a:lvl4pPr>
            <a:lvl5pPr marL="1097280" indent="0">
              <a:buNone/>
              <a:defRPr sz="960" b="1"/>
            </a:lvl5pPr>
            <a:lvl6pPr marL="1371600" indent="0">
              <a:buNone/>
              <a:defRPr sz="960" b="1"/>
            </a:lvl6pPr>
            <a:lvl7pPr marL="1645920" indent="0">
              <a:buNone/>
              <a:defRPr sz="960" b="1"/>
            </a:lvl7pPr>
            <a:lvl8pPr marL="1920240" indent="0">
              <a:buNone/>
              <a:defRPr sz="960" b="1"/>
            </a:lvl8pPr>
            <a:lvl9pPr marL="2194560" indent="0">
              <a:buNone/>
              <a:defRPr sz="9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793" y="3953979"/>
            <a:ext cx="2500613" cy="37022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11345" y="2832206"/>
            <a:ext cx="2500522" cy="11231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760" b="0" cap="all" baseline="0">
                <a:solidFill>
                  <a:schemeClr val="accent1"/>
                </a:solidFill>
              </a:defRPr>
            </a:lvl1pPr>
            <a:lvl2pPr marL="274320" indent="0">
              <a:buNone/>
              <a:defRPr sz="1200" b="1"/>
            </a:lvl2pPr>
            <a:lvl3pPr marL="548640" indent="0">
              <a:buNone/>
              <a:defRPr sz="1080" b="1"/>
            </a:lvl3pPr>
            <a:lvl4pPr marL="822960" indent="0">
              <a:buNone/>
              <a:defRPr sz="960" b="1"/>
            </a:lvl4pPr>
            <a:lvl5pPr marL="1097280" indent="0">
              <a:buNone/>
              <a:defRPr sz="960" b="1"/>
            </a:lvl5pPr>
            <a:lvl6pPr marL="1371600" indent="0">
              <a:buNone/>
              <a:defRPr sz="960" b="1"/>
            </a:lvl6pPr>
            <a:lvl7pPr marL="1645920" indent="0">
              <a:buNone/>
              <a:defRPr sz="960" b="1"/>
            </a:lvl7pPr>
            <a:lvl8pPr marL="1920240" indent="0">
              <a:buNone/>
              <a:defRPr sz="960" b="1"/>
            </a:lvl8pPr>
            <a:lvl9pPr marL="2194560" indent="0">
              <a:buNone/>
              <a:defRPr sz="9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11345" y="3950088"/>
            <a:ext cx="2500522" cy="36923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A107-6CCB-4AA1-81B5-D8EB3EA7A4A5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4CB1-2D9B-462F-BFFD-325B6F771A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4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154793" y="2585923"/>
            <a:ext cx="52570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A107-6CCB-4AA1-81B5-D8EB3EA7A4A5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4CB1-2D9B-462F-BFFD-325B6F771A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15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A107-6CCB-4AA1-81B5-D8EB3EA7A4A5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4CB1-2D9B-462F-BFFD-325B6F771A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70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234" y="1118563"/>
            <a:ext cx="1940760" cy="3145964"/>
          </a:xfrm>
        </p:spPr>
        <p:txBody>
          <a:bodyPr anchor="b">
            <a:normAutofit/>
          </a:bodyPr>
          <a:lstStyle>
            <a:lvl1pPr algn="l">
              <a:defRPr sz="1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325" y="1118564"/>
            <a:ext cx="3062542" cy="652235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1234" y="4487690"/>
            <a:ext cx="1941895" cy="3147453"/>
          </a:xfrm>
        </p:spPr>
        <p:txBody>
          <a:bodyPr>
            <a:normAutofit/>
          </a:bodyPr>
          <a:lstStyle>
            <a:lvl1pPr marL="0" indent="0" algn="l">
              <a:buNone/>
              <a:defRPr sz="1280"/>
            </a:lvl1pPr>
            <a:lvl2pPr marL="274320" indent="0">
              <a:buNone/>
              <a:defRPr sz="840"/>
            </a:lvl2pPr>
            <a:lvl3pPr marL="548640" indent="0">
              <a:buNone/>
              <a:defRPr sz="720"/>
            </a:lvl3pPr>
            <a:lvl4pPr marL="822960" indent="0">
              <a:buNone/>
              <a:defRPr sz="600"/>
            </a:lvl4pPr>
            <a:lvl5pPr marL="1097280" indent="0">
              <a:buNone/>
              <a:defRPr sz="600"/>
            </a:lvl5pPr>
            <a:lvl6pPr marL="1371600" indent="0">
              <a:buNone/>
              <a:defRPr sz="600"/>
            </a:lvl6pPr>
            <a:lvl7pPr marL="1645920" indent="0">
              <a:buNone/>
              <a:defRPr sz="600"/>
            </a:lvl7pPr>
            <a:lvl8pPr marL="1920240" indent="0">
              <a:buNone/>
              <a:defRPr sz="600"/>
            </a:lvl8pPr>
            <a:lvl9pPr marL="2194560" indent="0">
              <a:buNone/>
              <a:defRPr sz="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A107-6CCB-4AA1-81B5-D8EB3EA7A4A5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4CB1-2D9B-462F-BFFD-325B6F771A5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153398" y="4487687"/>
            <a:ext cx="193862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6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997201" y="675040"/>
            <a:ext cx="2809110" cy="720874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319" y="1581318"/>
            <a:ext cx="2595948" cy="2562818"/>
          </a:xfrm>
        </p:spPr>
        <p:txBody>
          <a:bodyPr anchor="b">
            <a:normAutofit/>
          </a:bodyPr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12103" y="1571561"/>
            <a:ext cx="1787998" cy="5412858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1920"/>
            </a:lvl1pPr>
            <a:lvl2pPr marL="274320" indent="0">
              <a:buNone/>
              <a:defRPr sz="1680"/>
            </a:lvl2pPr>
            <a:lvl3pPr marL="548640" indent="0">
              <a:buNone/>
              <a:defRPr sz="1440"/>
            </a:lvl3pPr>
            <a:lvl4pPr marL="822960" indent="0">
              <a:buNone/>
              <a:defRPr sz="1200"/>
            </a:lvl4pPr>
            <a:lvl5pPr marL="1097280" indent="0">
              <a:buNone/>
              <a:defRPr sz="1200"/>
            </a:lvl5pPr>
            <a:lvl6pPr marL="1371600" indent="0">
              <a:buNone/>
              <a:defRPr sz="1200"/>
            </a:lvl6pPr>
            <a:lvl7pPr marL="1645920" indent="0">
              <a:buNone/>
              <a:defRPr sz="1200"/>
            </a:lvl7pPr>
            <a:lvl8pPr marL="1920240" indent="0">
              <a:buNone/>
              <a:defRPr sz="1200"/>
            </a:lvl8pPr>
            <a:lvl9pPr marL="219456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794" y="4404389"/>
            <a:ext cx="2592229" cy="2805239"/>
          </a:xfrm>
        </p:spPr>
        <p:txBody>
          <a:bodyPr>
            <a:normAutofit/>
          </a:bodyPr>
          <a:lstStyle>
            <a:lvl1pPr marL="0" indent="0" algn="l">
              <a:buNone/>
              <a:defRPr sz="1440"/>
            </a:lvl1pPr>
            <a:lvl2pPr marL="274320" indent="0">
              <a:buNone/>
              <a:defRPr sz="840"/>
            </a:lvl2pPr>
            <a:lvl3pPr marL="548640" indent="0">
              <a:buNone/>
              <a:defRPr sz="720"/>
            </a:lvl3pPr>
            <a:lvl4pPr marL="822960" indent="0">
              <a:buNone/>
              <a:defRPr sz="600"/>
            </a:lvl4pPr>
            <a:lvl5pPr marL="1097280" indent="0">
              <a:buNone/>
              <a:defRPr sz="600"/>
            </a:lvl5pPr>
            <a:lvl6pPr marL="1371600" indent="0">
              <a:buNone/>
              <a:defRPr sz="600"/>
            </a:lvl6pPr>
            <a:lvl7pPr marL="1645920" indent="0">
              <a:buNone/>
              <a:defRPr sz="600"/>
            </a:lvl7pPr>
            <a:lvl8pPr marL="1920240" indent="0">
              <a:buNone/>
              <a:defRPr sz="600"/>
            </a:lvl8pPr>
            <a:lvl9pPr marL="2194560" indent="0">
              <a:buNone/>
              <a:defRPr sz="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49331" y="7657801"/>
            <a:ext cx="2601936" cy="448172"/>
          </a:xfrm>
        </p:spPr>
        <p:txBody>
          <a:bodyPr/>
          <a:lstStyle>
            <a:lvl1pPr algn="l">
              <a:defRPr/>
            </a:lvl1pPr>
          </a:lstStyle>
          <a:p>
            <a:fld id="{9206A107-6CCB-4AA1-81B5-D8EB3EA7A4A5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50025" y="446098"/>
            <a:ext cx="2601242" cy="44930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4CB1-2D9B-462F-BFFD-325B6F771A5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153025" y="4401047"/>
            <a:ext cx="259361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77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822028"/>
            <a:ext cx="7315200" cy="5711328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8533355"/>
            <a:ext cx="7315201" cy="1084618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8541578"/>
            <a:ext cx="73152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4793" y="1126329"/>
            <a:ext cx="5257074" cy="14689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793" y="2822027"/>
            <a:ext cx="5257074" cy="48308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17233" y="462519"/>
            <a:ext cx="1894634" cy="432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6A107-6CCB-4AA1-81B5-D8EB3EA7A4A5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54793" y="461032"/>
            <a:ext cx="3227203" cy="432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0180" y="1118562"/>
            <a:ext cx="636597" cy="70500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240">
                <a:solidFill>
                  <a:schemeClr val="accent1"/>
                </a:solidFill>
              </a:defRPr>
            </a:lvl1pPr>
          </a:lstStyle>
          <a:p>
            <a:fld id="{C9D54CB1-2D9B-462F-BFFD-325B6F771A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0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48640" rtl="0" eaLnBrk="1" latinLnBrk="0" hangingPunct="1">
        <a:lnSpc>
          <a:spcPct val="90000"/>
        </a:lnSpc>
        <a:spcBef>
          <a:spcPct val="0"/>
        </a:spcBef>
        <a:buNone/>
        <a:defRPr sz="256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548640" rtl="0" eaLnBrk="1" latinLnBrk="0" hangingPunct="1">
        <a:lnSpc>
          <a:spcPct val="120000"/>
        </a:lnSpc>
        <a:spcBef>
          <a:spcPts val="8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182880" algn="l" defTabSz="54864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8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-182880" algn="l" defTabSz="54864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80160" indent="-182880" algn="l" defTabSz="54864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12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645920" indent="-182880" algn="l" defTabSz="54864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6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6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6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6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6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19456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4E79F8-1D53-43CA-9D48-53D9DD5ACF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" y="557186"/>
            <a:ext cx="6217920" cy="185879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dirty="0">
                <a:latin typeface="Playbill" panose="040506030A0602020202" pitchFamily="82" charset="0"/>
              </a:rPr>
              <a:t>2018 </a:t>
            </a:r>
            <a:br>
              <a:rPr lang="en-US" sz="8800" dirty="0">
                <a:latin typeface="Playbill" panose="040506030A0602020202" pitchFamily="82" charset="0"/>
              </a:rPr>
            </a:br>
            <a:r>
              <a:rPr lang="en-US" sz="8800" dirty="0">
                <a:latin typeface="Playbill" panose="040506030A0602020202" pitchFamily="82" charset="0"/>
              </a:rPr>
              <a:t>Wild West Tour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7111196-AFB9-456C-A77B-2ED034E5EC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50" y="5218923"/>
            <a:ext cx="1965960" cy="130982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50814102-1EB7-44AA-B1F4-049D3A0596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107" y="5218924"/>
            <a:ext cx="2209144" cy="132362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E4504278-2C3F-4AD1-AF16-10284D277EA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3" r="7611"/>
          <a:stretch/>
        </p:blipFill>
        <p:spPr>
          <a:xfrm>
            <a:off x="4956778" y="5218923"/>
            <a:ext cx="2209144" cy="14025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0024D75D-DB09-42D4-B954-3FEE7516341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" y="6772102"/>
            <a:ext cx="2669466" cy="165574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E23C0528-199C-424E-B41E-51C51986180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617" y="6772102"/>
            <a:ext cx="2210339" cy="165574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1EFAB3A6-D14C-4188-9CB9-30EDF048DB0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410" y="2415981"/>
            <a:ext cx="3000380" cy="2323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99668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28</TotalTime>
  <Words>1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Gallery</vt:lpstr>
      <vt:lpstr>2018  Wild West Tour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Foster</dc:creator>
  <cp:lastModifiedBy>Thomas Benton Cockrum</cp:lastModifiedBy>
  <cp:revision>4</cp:revision>
  <dcterms:created xsi:type="dcterms:W3CDTF">2018-06-07T19:59:04Z</dcterms:created>
  <dcterms:modified xsi:type="dcterms:W3CDTF">2018-06-26T12:21:20Z</dcterms:modified>
</cp:coreProperties>
</file>